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95" r:id="rId2"/>
    <p:sldId id="257" r:id="rId3"/>
    <p:sldId id="258" r:id="rId4"/>
    <p:sldId id="296" r:id="rId5"/>
    <p:sldId id="297" r:id="rId6"/>
    <p:sldId id="298" r:id="rId7"/>
    <p:sldId id="299" r:id="rId8"/>
    <p:sldId id="300" r:id="rId9"/>
    <p:sldId id="301" r:id="rId10"/>
  </p:sldIdLst>
  <p:sldSz cx="9144000" cy="6858000" type="screen4x3"/>
  <p:notesSz cx="6794500" cy="9921875"/>
  <p:defaultTextStyle>
    <a:defPPr>
      <a:defRPr lang="sk-SK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56" autoAdjust="0"/>
  </p:normalViewPr>
  <p:slideViewPr>
    <p:cSldViewPr>
      <p:cViewPr varScale="1">
        <p:scale>
          <a:sx n="47" d="100"/>
          <a:sy n="47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340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7CDBF8-DF6B-4DCE-9EC2-C7B04A1A44D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2603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437AB-4A4F-48E9-A4FB-22E3962C2B0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044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899F1-C7D2-419A-B3E7-295E8E48927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109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9D882-0A67-4F45-8CD5-C170AE01D84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419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C93D2-0F27-47EB-A6B8-0FDB0D9CF73F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885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9230B-A4E2-4648-8450-024A16B76EC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823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680BA-6E82-49F4-885E-5E2302761A8D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821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91F98-5CA4-4F69-8DAE-1B58E3F787D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7584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7AF12-59D1-4225-B05F-48FDF6E99E1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688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6A0F2-4277-4B9A-8AA5-9953A8E7F3A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118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CD022-FB13-440F-A0E5-F1467F42156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638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BD89B-11D1-426A-BF72-B0C7AB3C4D6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183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Klepnutím lze upravit styly předlohy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Třetí úroveň</a:t>
            </a:r>
          </a:p>
          <a:p>
            <a:pPr lvl="3"/>
            <a:r>
              <a:rPr lang="sk-SK" smtClean="0"/>
              <a:t>Čtvrtá úroveň</a:t>
            </a:r>
          </a:p>
          <a:p>
            <a:pPr lvl="4"/>
            <a:r>
              <a:rPr lang="sk-SK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8A52B4-3DF1-448E-88AE-44A024BB1B6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39552" y="2967335"/>
            <a:ext cx="8741430" cy="175432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EXPONENCIÁLNE FUNKCIE</a:t>
            </a:r>
            <a:endParaRPr lang="sk-SK" sz="5400" b="1" cap="none" spc="0" dirty="0">
              <a:ln w="3155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19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definícia</a:t>
            </a:r>
            <a:endParaRPr lang="sk-SK" dirty="0">
              <a:latin typeface="Batang" pitchFamily="18" charset="-127"/>
              <a:ea typeface="Batang" pitchFamily="18" charset="-127"/>
              <a:cs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k-SK" sz="4400" b="1" cap="small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Exponenciálna funkcia</a:t>
            </a:r>
            <a:r>
              <a:rPr lang="sk-SK" sz="4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je každá funkcia určená predpisom</a:t>
            </a:r>
            <a:endParaRPr lang="sk-SK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None/>
            </a:pPr>
            <a:endParaRPr lang="sk-SK" sz="2000" dirty="0"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</a:pPr>
            <a:r>
              <a:rPr lang="sk-SK" sz="4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4400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sk-SK" sz="44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sk-SK" sz="44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sk-SK" sz="44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= </a:t>
            </a:r>
            <a:r>
              <a:rPr lang="sk-SK" sz="4400" b="1" i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sk-SK" sz="4400" b="1" i="1" baseline="30000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>
              <a:buFontTx/>
              <a:buNone/>
            </a:pPr>
            <a:endParaRPr lang="sk-SK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None/>
            </a:pPr>
            <a:r>
              <a:rPr lang="sk-SK" sz="4400" dirty="0" smtClean="0">
                <a:latin typeface="Calibri" pitchFamily="34" charset="0"/>
                <a:cs typeface="Calibri" pitchFamily="34" charset="0"/>
              </a:rPr>
              <a:t>kde </a:t>
            </a:r>
            <a:r>
              <a:rPr lang="sk-SK" sz="4400" i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&gt; 0, </a:t>
            </a:r>
            <a:r>
              <a:rPr lang="en-US" sz="4400" i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400" dirty="0" smtClean="0">
                <a:latin typeface="Calibri"/>
                <a:cs typeface="Calibri"/>
              </a:rPr>
              <a:t>≠ 1.</a:t>
            </a:r>
            <a:endParaRPr lang="en-US" sz="4400" dirty="0">
              <a:solidFill>
                <a:schemeClr val="hlink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698079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/>
              <a:t> </a:t>
            </a:r>
            <a:r>
              <a:rPr lang="sk-SK" sz="2400" i="1" dirty="0" smtClean="0"/>
              <a:t>f</a:t>
            </a:r>
            <a:r>
              <a:rPr lang="sk-SK" sz="2400" dirty="0" smtClean="0"/>
              <a:t>: </a:t>
            </a:r>
            <a:r>
              <a:rPr lang="sk-SK" sz="2400" i="1" dirty="0" smtClean="0"/>
              <a:t>y</a:t>
            </a:r>
            <a:r>
              <a:rPr lang="sk-SK" sz="2400" dirty="0" smtClean="0"/>
              <a:t> = 2</a:t>
            </a:r>
            <a:r>
              <a:rPr lang="sk-SK" sz="2400" i="1" baseline="30000" dirty="0" smtClean="0"/>
              <a:t>x</a:t>
            </a:r>
            <a:endParaRPr lang="sk-SK" sz="2400" i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2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3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464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2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3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4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00808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 smtClean="0">
                <a:solidFill>
                  <a:srgbClr val="000000"/>
                </a:solidFill>
              </a:rPr>
              <a:t>(1</a:t>
            </a:r>
            <a:r>
              <a:rPr lang="sk-SK" sz="2400" dirty="0" smtClean="0">
                <a:solidFill>
                  <a:srgbClr val="000000"/>
                </a:solidFill>
              </a:rPr>
              <a:t>/2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5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00808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00"/>
                </a:solidFill>
              </a:rPr>
              <a:t>(1</a:t>
            </a:r>
            <a:r>
              <a:rPr lang="sk-SK" sz="2400" dirty="0">
                <a:solidFill>
                  <a:srgbClr val="000000"/>
                </a:solidFill>
              </a:rPr>
              <a:t>/2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  <a:r>
              <a:rPr lang="sk-SK" sz="2400" i="1" baseline="30000" dirty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1/3)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1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00"/>
                </a:solidFill>
              </a:rPr>
              <a:t>(1</a:t>
            </a:r>
            <a:r>
              <a:rPr lang="sk-SK" sz="2400" dirty="0">
                <a:solidFill>
                  <a:srgbClr val="000000"/>
                </a:solidFill>
              </a:rPr>
              <a:t>/2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  <a:r>
              <a:rPr lang="sk-SK" sz="2400" i="1" baseline="30000" dirty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1/3)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1/4)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  <a:p>
            <a:pPr algn="l">
              <a:spcBef>
                <a:spcPct val="50000"/>
              </a:spcBef>
            </a:pP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9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vlastnosti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pre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sz="3600" dirty="0" smtClean="0">
              <a:latin typeface="Batang" pitchFamily="18" charset="-127"/>
              <a:ea typeface="Batang" pitchFamily="18" charset="-127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R</a:t>
            </a:r>
            <a:endParaRPr lang="cs-CZ" i="1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klesajúca 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dirty="0">
                <a:latin typeface="Calibri" pitchFamily="34" charset="0"/>
                <a:cs typeface="Calibri" pitchFamily="34" charset="0"/>
              </a:rPr>
              <a:t>a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ni párna ani nepárna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ohraničené zdola,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 = 0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nemá maximum ani minimum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je prostá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pre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sz="3600" dirty="0" smtClean="0">
              <a:latin typeface="Batang" pitchFamily="18" charset="-127"/>
              <a:ea typeface="Batang" pitchFamily="18" charset="-127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R</a:t>
            </a:r>
            <a:endParaRPr lang="cs-CZ" i="1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</a:p>
          <a:p>
            <a:pPr eaLnBrk="1" hangingPunct="1"/>
            <a:r>
              <a:rPr lang="en-US" dirty="0" err="1" smtClean="0">
                <a:latin typeface="Calibri" pitchFamily="34" charset="0"/>
                <a:cs typeface="Calibri" pitchFamily="34" charset="0"/>
              </a:rPr>
              <a:t>rast</a:t>
            </a:r>
            <a:r>
              <a:rPr lang="sk-SK" dirty="0" err="1" smtClean="0">
                <a:latin typeface="Calibri" pitchFamily="34" charset="0"/>
                <a:cs typeface="Calibri" pitchFamily="34" charset="0"/>
              </a:rPr>
              <a:t>úca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ani párna ani nepárna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ohraničené zdola,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 = 0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nemá maximum ani minimum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je prostá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027011"/>
              </p:ext>
            </p:extLst>
          </p:nvPr>
        </p:nvGraphicFramePr>
        <p:xfrm>
          <a:off x="1763688" y="2765872"/>
          <a:ext cx="8509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3" imgW="406048" imgH="253780" progId="Equation.DSMT4">
                  <p:embed/>
                </p:oleObj>
              </mc:Choice>
              <mc:Fallback>
                <p:oleObj name="Equation" r:id="rId3" imgW="406048" imgH="2537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65872"/>
                        <a:ext cx="85090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809153"/>
              </p:ext>
            </p:extLst>
          </p:nvPr>
        </p:nvGraphicFramePr>
        <p:xfrm>
          <a:off x="5940152" y="2765871"/>
          <a:ext cx="8509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Equation" r:id="rId5" imgW="406048" imgH="253780" progId="Equation.DSMT4">
                  <p:embed/>
                </p:oleObj>
              </mc:Choice>
              <mc:Fallback>
                <p:oleObj name="Equation" r:id="rId5" imgW="406048" imgH="2537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765871"/>
                        <a:ext cx="8509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994667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224</Words>
  <Application>Microsoft Office PowerPoint</Application>
  <PresentationFormat>Prezentácia na obrazovke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1" baseType="lpstr">
      <vt:lpstr>Výchozí návrh</vt:lpstr>
      <vt:lpstr>Equation</vt:lpstr>
      <vt:lpstr>Prezentácia programu PowerPoint</vt:lpstr>
      <vt:lpstr>definícia</vt:lpstr>
      <vt:lpstr>graf exponenciálnej funkcie pre a &gt; 1</vt:lpstr>
      <vt:lpstr>graf exponenciálnej funkcie pre a &gt; 1</vt:lpstr>
      <vt:lpstr>graf exponenciálnej funkcie pre a &gt; 1</vt:lpstr>
      <vt:lpstr>graf exponenciálnej funkcie pre 0 &lt; a &lt; 1</vt:lpstr>
      <vt:lpstr>graf exponenciálnej funkcie pre 0 &lt; a &lt; 1</vt:lpstr>
      <vt:lpstr>graf exponenciálnej funkcie pre 0 &lt; a &lt; 1</vt:lpstr>
      <vt:lpstr>vlastnosti exponenciálnej funkcie</vt:lpstr>
    </vt:vector>
  </TitlesOfParts>
  <Company>Moja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Exponenciálna funkcia</dc:title>
  <dc:creator>Jozef Vozár</dc:creator>
  <cp:lastModifiedBy>myshcaa</cp:lastModifiedBy>
  <cp:revision>11</cp:revision>
  <dcterms:created xsi:type="dcterms:W3CDTF">2007-03-01T12:44:51Z</dcterms:created>
  <dcterms:modified xsi:type="dcterms:W3CDTF">2012-01-22T20:06:25Z</dcterms:modified>
</cp:coreProperties>
</file>